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9D8529C0-654C-BA4B-A31B-43A5072C1C08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4356325C-00D3-4342-8C83-0DCE3A76DE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 Sight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every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fly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from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500" dirty="0" smtClean="0"/>
              <a:t>give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going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had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has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her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him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his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after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how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500" dirty="0" smtClean="0"/>
              <a:t>just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know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500" dirty="0" smtClean="0"/>
              <a:t>let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500" dirty="0" smtClean="0"/>
              <a:t>live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500" dirty="0" smtClean="0"/>
              <a:t>may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of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old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once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open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again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over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put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5000" dirty="0" smtClean="0"/>
              <a:t>round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some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stop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take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5000" dirty="0" smtClean="0"/>
              <a:t>thank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them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then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0" dirty="0" smtClean="0"/>
              <a:t>think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an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0" dirty="0" smtClean="0"/>
              <a:t>walk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7500" dirty="0" smtClean="0"/>
              <a:t>were</a:t>
            </a:r>
            <a:endParaRPr lang="en-US" sz="1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0" dirty="0" smtClean="0"/>
              <a:t>when</a:t>
            </a:r>
            <a:endParaRPr 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any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as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ask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0" dirty="0" smtClean="0"/>
              <a:t>by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5000" dirty="0" smtClean="0"/>
              <a:t>could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26</TotalTime>
  <Words>45</Words>
  <Application>Microsoft Macintosh PowerPoint</Application>
  <PresentationFormat>On-screen Show (4:3)</PresentationFormat>
  <Paragraphs>42</Paragraphs>
  <Slides>42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Codex</vt:lpstr>
      <vt:lpstr>1st Grade Sight Words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Grade Sight Words</dc:title>
  <dc:creator>MacBook</dc:creator>
  <cp:lastModifiedBy>MacBook</cp:lastModifiedBy>
  <cp:revision>1</cp:revision>
  <dcterms:created xsi:type="dcterms:W3CDTF">2012-11-06T19:57:33Z</dcterms:created>
  <dcterms:modified xsi:type="dcterms:W3CDTF">2012-11-06T20:23:42Z</dcterms:modified>
</cp:coreProperties>
</file>